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  <p:sldId id="259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7" d="100"/>
          <a:sy n="77" d="100"/>
        </p:scale>
        <p:origin x="-102" y="-112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3533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5091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821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78945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30541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6593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64457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7377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66378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1849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62264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3FB3B7-A02C-4349-BFF9-A89635FF9595}" type="datetimeFigureOut">
              <a:rPr lang="en-US" smtClean="0"/>
              <a:t>4/1/2014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3F93D7-95D4-4388-9D52-A84D1A325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73740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457200"/>
            <a:ext cx="7772400" cy="1470025"/>
          </a:xfrm>
        </p:spPr>
        <p:txBody>
          <a:bodyPr/>
          <a:lstStyle/>
          <a:p>
            <a:r>
              <a:rPr lang="en-US" dirty="0" err="1" smtClean="0"/>
              <a:t>Hoos</a:t>
            </a:r>
            <a:r>
              <a:rPr lang="en-US" dirty="0" smtClean="0"/>
              <a:t> going to win the NCAA Tournament?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1905000"/>
            <a:ext cx="6400800" cy="1752600"/>
          </a:xfrm>
        </p:spPr>
        <p:txBody>
          <a:bodyPr/>
          <a:lstStyle/>
          <a:p>
            <a:r>
              <a:rPr lang="en-US" dirty="0" smtClean="0"/>
              <a:t>5 minute persuasive talk</a:t>
            </a:r>
          </a:p>
          <a:p>
            <a:r>
              <a:rPr lang="en-US" dirty="0" smtClean="0"/>
              <a:t>By: Jim </a:t>
            </a:r>
            <a:r>
              <a:rPr lang="en-US" dirty="0" err="1" smtClean="0"/>
              <a:t>Boley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86000" y="3200400"/>
            <a:ext cx="4648200" cy="3093865"/>
          </a:xfrm>
          <a:prstGeom prst="rect">
            <a:avLst/>
          </a:prstGeom>
        </p:spPr>
      </p:pic>
      <p:sp>
        <p:nvSpPr>
          <p:cNvPr id="5" name="Subtitle 2"/>
          <p:cNvSpPr txBox="1">
            <a:spLocks/>
          </p:cNvSpPr>
          <p:nvPr/>
        </p:nvSpPr>
        <p:spPr>
          <a:xfrm>
            <a:off x="1600200" y="6210300"/>
            <a:ext cx="6400800" cy="87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www.sfgate.com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09658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the NCAA Tournament?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2918162" cy="4875801"/>
          </a:xfrm>
        </p:spPr>
        <p:txBody>
          <a:bodyPr>
            <a:normAutofit/>
          </a:bodyPr>
          <a:lstStyle/>
          <a:p>
            <a:r>
              <a:rPr lang="en-US" sz="2000" dirty="0" smtClean="0"/>
              <a:t>Top 64 college basketball teams</a:t>
            </a:r>
          </a:p>
          <a:p>
            <a:r>
              <a:rPr lang="en-US" sz="2000" dirty="0" smtClean="0"/>
              <a:t>Single-elimination bracket style tournament</a:t>
            </a:r>
          </a:p>
          <a:p>
            <a:r>
              <a:rPr lang="en-US" sz="2000" dirty="0" smtClean="0"/>
              <a:t>Teams entered into bracket by seed based on regular season performance</a:t>
            </a:r>
          </a:p>
          <a:p>
            <a:r>
              <a:rPr lang="en-US" sz="2000" dirty="0" smtClean="0"/>
              <a:t>Current status: 4 teams remaining</a:t>
            </a:r>
          </a:p>
          <a:p>
            <a:r>
              <a:rPr lang="en-US" sz="2000" dirty="0" smtClean="0"/>
              <a:t>Florida (1), Wisconsin (2), </a:t>
            </a:r>
            <a:r>
              <a:rPr lang="en-US" sz="2000" dirty="0" err="1" smtClean="0"/>
              <a:t>Uconn</a:t>
            </a:r>
            <a:r>
              <a:rPr lang="en-US" sz="2000" dirty="0" smtClean="0"/>
              <a:t> (7), Kentucky (8)</a:t>
            </a: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75362" y="1447800"/>
            <a:ext cx="5750103" cy="5028201"/>
          </a:xfrm>
          <a:prstGeom prst="rect">
            <a:avLst/>
          </a:prstGeom>
        </p:spPr>
      </p:pic>
      <p:sp>
        <p:nvSpPr>
          <p:cNvPr id="5" name="Subtitle 2"/>
          <p:cNvSpPr txBox="1">
            <a:spLocks/>
          </p:cNvSpPr>
          <p:nvPr/>
        </p:nvSpPr>
        <p:spPr>
          <a:xfrm>
            <a:off x="4800600" y="6362700"/>
            <a:ext cx="3048000" cy="7239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www.espn.com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8361298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Metrics for evaluation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Quality of each team</a:t>
            </a:r>
          </a:p>
          <a:p>
            <a:pPr marL="914400" lvl="1" indent="-514350"/>
            <a:r>
              <a:rPr lang="en-US" sz="2400" dirty="0" smtClean="0"/>
              <a:t>Team statistics throughout the season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Seeding in the tournament</a:t>
            </a:r>
          </a:p>
          <a:p>
            <a:pPr marL="914400" lvl="1" indent="-514350"/>
            <a:r>
              <a:rPr lang="en-US" sz="2400" dirty="0" smtClean="0"/>
              <a:t>Compare against historical data of past champions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1838855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Statistics for Measuring Team Quality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000" dirty="0" smtClean="0"/>
              <a:t>Defense- opponent’s points per game (PPG)</a:t>
            </a:r>
          </a:p>
          <a:p>
            <a:r>
              <a:rPr lang="en-US" sz="2000" dirty="0" smtClean="0"/>
              <a:t>Offense- number of points scored per game</a:t>
            </a:r>
          </a:p>
          <a:p>
            <a:r>
              <a:rPr lang="en-US" sz="2000" dirty="0" smtClean="0"/>
              <a:t>Average margin of victory- points scored – opponent’s points scored</a:t>
            </a:r>
          </a:p>
          <a:p>
            <a:r>
              <a:rPr lang="en-US" sz="2000" dirty="0" smtClean="0"/>
              <a:t>Rebounding margin- number of rebounds – opponent’s number of rebounds</a:t>
            </a:r>
          </a:p>
          <a:p>
            <a:r>
              <a:rPr lang="en-US" sz="2000" dirty="0" smtClean="0"/>
              <a:t>Turnover margin- % of possession resulting in turnover – opponents % of possession resulting in turnover</a:t>
            </a:r>
          </a:p>
          <a:p>
            <a:r>
              <a:rPr lang="en-US" sz="2000" dirty="0" smtClean="0"/>
              <a:t>Offensive rebounds per game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0526507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Evaluation of Statistical Metrics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6616063"/>
              </p:ext>
            </p:extLst>
          </p:nvPr>
        </p:nvGraphicFramePr>
        <p:xfrm>
          <a:off x="457200" y="2865436"/>
          <a:ext cx="8458199" cy="228600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071021"/>
                <a:gridCol w="918018"/>
                <a:gridCol w="918018"/>
                <a:gridCol w="1523427"/>
                <a:gridCol w="1208316"/>
                <a:gridCol w="1066800"/>
                <a:gridCol w="838200"/>
                <a:gridCol w="914399"/>
              </a:tblGrid>
              <a:tr h="563329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 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Defense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Offense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Scoring Margin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Reb Margin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TO Margin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Off Reb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u="none" strike="noStrike" dirty="0">
                          <a:effectLst/>
                        </a:rPr>
                        <a:t>Average</a:t>
                      </a:r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  <a:tr h="43066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Florida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3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195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7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25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33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124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u="none" strike="noStrike" dirty="0">
                          <a:effectLst/>
                        </a:rPr>
                        <a:t>64.5</a:t>
                      </a:r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  <a:tr h="43066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Kentucky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82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69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39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2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278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6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u="none" strike="noStrike" dirty="0">
                          <a:effectLst/>
                        </a:rPr>
                        <a:t>79.33333</a:t>
                      </a:r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  <a:tr h="43066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Wisconsin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37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89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28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134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60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302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u="none" strike="noStrike" dirty="0">
                          <a:effectLst/>
                        </a:rPr>
                        <a:t>108.3333</a:t>
                      </a:r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  <a:tr h="43066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Uconn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38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125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41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180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74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259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u="none" strike="noStrike" dirty="0">
                          <a:effectLst/>
                        </a:rPr>
                        <a:t>119.5</a:t>
                      </a:r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  <p:sp>
        <p:nvSpPr>
          <p:cNvPr id="5" name="Rounded Rectangle 4"/>
          <p:cNvSpPr/>
          <p:nvPr/>
        </p:nvSpPr>
        <p:spPr>
          <a:xfrm>
            <a:off x="6019800" y="3856037"/>
            <a:ext cx="1981200" cy="457200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ounded Rectangle 5"/>
          <p:cNvSpPr/>
          <p:nvPr/>
        </p:nvSpPr>
        <p:spPr>
          <a:xfrm>
            <a:off x="1371600" y="2789237"/>
            <a:ext cx="990600" cy="2590800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457200" y="5684837"/>
            <a:ext cx="8229600" cy="13255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Based on our statistical metrics, the tournament champion will be Florida and the runner-up will be Kentucky</a:t>
            </a:r>
            <a:endParaRPr lang="en-US" sz="2000" dirty="0"/>
          </a:p>
        </p:txBody>
      </p:sp>
      <p:sp>
        <p:nvSpPr>
          <p:cNvPr id="8" name="Rounded Rectangle 7"/>
          <p:cNvSpPr/>
          <p:nvPr/>
        </p:nvSpPr>
        <p:spPr>
          <a:xfrm>
            <a:off x="3276600" y="2789237"/>
            <a:ext cx="1447800" cy="2590800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471616" y="2133600"/>
            <a:ext cx="7848600" cy="4191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000" dirty="0" smtClean="0"/>
              <a:t>* Numbers represent national ranking in each category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6810419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Evaluation of Historical Evidence</a:t>
            </a:r>
            <a:endParaRPr lang="en-US" dirty="0"/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302199142"/>
              </p:ext>
            </p:extLst>
          </p:nvPr>
        </p:nvGraphicFramePr>
        <p:xfrm>
          <a:off x="762000" y="5486400"/>
          <a:ext cx="7086601" cy="125475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129206"/>
                <a:gridCol w="983905"/>
                <a:gridCol w="1232994"/>
                <a:gridCol w="1145813"/>
                <a:gridCol w="1382447"/>
                <a:gridCol w="1212236"/>
              </a:tblGrid>
              <a:tr h="21336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 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Final Fours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Top 2 Finishes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% Top 2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Championships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% Champions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</a:tr>
              <a:tr h="21336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Florida (1)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56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32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57.14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21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37.50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</a:tr>
              <a:tr h="21336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Kentucky (8)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5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3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60.00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1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20.00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</a:tr>
              <a:tr h="21336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Wisconsin (2)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30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15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50.00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5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16.67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</a:tr>
              <a:tr h="21336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Uconn (7)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1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0.00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effectLst/>
                        </a:rPr>
                        <a:t>0.00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110" marR="7110" marT="7110" marB="0" anchor="b"/>
                </a:tc>
              </a:tr>
            </a:tbl>
          </a:graphicData>
        </a:graphic>
      </p:graphicFrame>
      <p:pic>
        <p:nvPicPr>
          <p:cNvPr id="7" name="Content Placeholder 6"/>
          <p:cNvPicPr>
            <a:picLocks noGrp="1" noChangeAspect="1"/>
          </p:cNvPicPr>
          <p:nvPr>
            <p:ph sz="half" idx="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84805" y="1447800"/>
            <a:ext cx="4038600" cy="3029854"/>
          </a:xfrm>
        </p:spPr>
      </p:pic>
      <p:sp>
        <p:nvSpPr>
          <p:cNvPr id="8" name="TextBox 7"/>
          <p:cNvSpPr txBox="1"/>
          <p:nvPr/>
        </p:nvSpPr>
        <p:spPr>
          <a:xfrm>
            <a:off x="5257800" y="4648200"/>
            <a:ext cx="3581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Over past 35 years, #1 seeds have won 60% of the NCAA tournaments</a:t>
            </a:r>
            <a:endParaRPr lang="en-US" dirty="0"/>
          </a:p>
        </p:txBody>
      </p:sp>
      <p:sp>
        <p:nvSpPr>
          <p:cNvPr id="10" name="Content Placeholder 2"/>
          <p:cNvSpPr txBox="1">
            <a:spLocks/>
          </p:cNvSpPr>
          <p:nvPr/>
        </p:nvSpPr>
        <p:spPr>
          <a:xfrm>
            <a:off x="457200" y="1600200"/>
            <a:ext cx="4572000" cy="36943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Based on historical data, Kentucky as a #8 seed has the highest chance of making it to the championship (60%), but Florida has the highest chance of winning the championship (37.5%)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78699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Based on team quality and historical evidence, Florida has the best chance of winning the tournament and Kentucky has the best chance of finishing second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01255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</TotalTime>
  <Words>353</Words>
  <Application>Microsoft Office PowerPoint</Application>
  <PresentationFormat>On-screen Show (4:3)</PresentationFormat>
  <Paragraphs>101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Hoos going to win the NCAA Tournament?</vt:lpstr>
      <vt:lpstr>What is the NCAA Tournament?</vt:lpstr>
      <vt:lpstr>Metrics for evaluation</vt:lpstr>
      <vt:lpstr>Statistics for Measuring Team Quality</vt:lpstr>
      <vt:lpstr>Evaluation of Statistical Metrics</vt:lpstr>
      <vt:lpstr>Evaluation of Historical Evidence</vt:lpstr>
      <vt:lpstr>Conclusion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Hoos going to win the NCAA Tournament?</dc:title>
  <dc:creator>jmb9zw</dc:creator>
  <cp:lastModifiedBy>jmb9zw</cp:lastModifiedBy>
  <cp:revision>7</cp:revision>
  <dcterms:created xsi:type="dcterms:W3CDTF">2014-04-01T15:54:47Z</dcterms:created>
  <dcterms:modified xsi:type="dcterms:W3CDTF">2014-04-01T17:23:25Z</dcterms:modified>
</cp:coreProperties>
</file>

<file path=docProps/thumbnail.jpeg>
</file>